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4" r:id="rId4"/>
    <p:sldId id="276" r:id="rId5"/>
    <p:sldId id="279" r:id="rId6"/>
    <p:sldId id="274" r:id="rId7"/>
    <p:sldId id="267" r:id="rId8"/>
    <p:sldId id="268" r:id="rId9"/>
    <p:sldId id="278" r:id="rId10"/>
    <p:sldId id="271" r:id="rId11"/>
    <p:sldId id="277" r:id="rId12"/>
    <p:sldId id="273" r:id="rId13"/>
  </p:sldIdLst>
  <p:sldSz cx="9144000" cy="6858000" type="screen4x3"/>
  <p:notesSz cx="9918700" cy="67945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1" autoAdjust="0"/>
    <p:restoredTop sz="90969" autoAdjust="0"/>
  </p:normalViewPr>
  <p:slideViewPr>
    <p:cSldViewPr>
      <p:cViewPr varScale="1">
        <p:scale>
          <a:sx n="88" d="100"/>
          <a:sy n="88" d="100"/>
        </p:scale>
        <p:origin x="-17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96" y="-114"/>
      </p:cViewPr>
      <p:guideLst>
        <p:guide orient="horz" pos="2140"/>
        <p:guide pos="3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8399" cy="339357"/>
          </a:xfrm>
          <a:prstGeom prst="rect">
            <a:avLst/>
          </a:prstGeom>
        </p:spPr>
        <p:txBody>
          <a:bodyPr vert="horz" lIns="88146" tIns="44073" rIns="88146" bIns="4407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18086" y="0"/>
            <a:ext cx="4298399" cy="339357"/>
          </a:xfrm>
          <a:prstGeom prst="rect">
            <a:avLst/>
          </a:prstGeom>
        </p:spPr>
        <p:txBody>
          <a:bodyPr vert="horz" lIns="88146" tIns="44073" rIns="88146" bIns="44073" rtlCol="0"/>
          <a:lstStyle>
            <a:lvl1pPr algn="r">
              <a:defRPr sz="1200"/>
            </a:lvl1pPr>
          </a:lstStyle>
          <a:p>
            <a:fld id="{1EA5E59E-FFB4-4D1D-8BF9-A11F3069C967}" type="datetimeFigureOut">
              <a:rPr lang="de-CH" smtClean="0"/>
              <a:t>16.11.2015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4090"/>
            <a:ext cx="4298399" cy="339357"/>
          </a:xfrm>
          <a:prstGeom prst="rect">
            <a:avLst/>
          </a:prstGeom>
        </p:spPr>
        <p:txBody>
          <a:bodyPr vert="horz" lIns="88146" tIns="44073" rIns="88146" bIns="4407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8086" y="6454090"/>
            <a:ext cx="4298399" cy="339357"/>
          </a:xfrm>
          <a:prstGeom prst="rect">
            <a:avLst/>
          </a:prstGeom>
        </p:spPr>
        <p:txBody>
          <a:bodyPr vert="horz" lIns="88146" tIns="44073" rIns="88146" bIns="44073" rtlCol="0" anchor="b"/>
          <a:lstStyle>
            <a:lvl1pPr algn="r">
              <a:defRPr sz="1200"/>
            </a:lvl1pPr>
          </a:lstStyle>
          <a:p>
            <a:fld id="{7B91C46C-C93B-439B-A970-EE47523A9C3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371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429810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620601" y="1"/>
            <a:ext cx="429810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0725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498" y="3227388"/>
            <a:ext cx="72737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4777"/>
            <a:ext cx="429810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0601" y="6454777"/>
            <a:ext cx="429810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1465E4-EF3A-4BC6-981C-86153672066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376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65E4-EF3A-4BC6-981C-86153672066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93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sfv_ballcrop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309938"/>
            <a:ext cx="6932612" cy="3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38275" y="2051050"/>
            <a:ext cx="7324725" cy="92075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38275" y="3057525"/>
            <a:ext cx="7324725" cy="1752600"/>
          </a:xfrm>
        </p:spPr>
        <p:txBody>
          <a:bodyPr/>
          <a:lstStyle>
            <a:lvl1pPr marL="0" indent="0">
              <a:buFont typeface="Times" charset="0"/>
              <a:buNone/>
              <a:defRPr sz="18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193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32613" y="1438275"/>
            <a:ext cx="1830387" cy="4733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38275" y="1438275"/>
            <a:ext cx="5341938" cy="4733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383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81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373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8275" y="2301875"/>
            <a:ext cx="3586163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76838" y="2301875"/>
            <a:ext cx="3586162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776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078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867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22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111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31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sfv_ballcrop_pp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309938"/>
            <a:ext cx="6932612" cy="35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1438275"/>
            <a:ext cx="73247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5" y="2301875"/>
            <a:ext cx="73247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6140A"/>
        </a:buClr>
        <a:buFont typeface="Times" charset="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6140A"/>
        </a:buClr>
        <a:buFont typeface="Times" charset="0"/>
        <a:buChar char="·"/>
        <a:defRPr sz="1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6140A"/>
        </a:buClr>
        <a:buFont typeface="Times" charset="0"/>
        <a:buChar char="·"/>
        <a:defRPr sz="1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6140A"/>
        </a:buClr>
        <a:buFont typeface="Times" charset="0"/>
        <a:buChar char="·"/>
        <a:defRPr sz="13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6140A"/>
        </a:buClr>
        <a:buFont typeface="Times" charset="0"/>
        <a:buChar char="·"/>
        <a:defRPr sz="13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6140A"/>
        </a:buClr>
        <a:buFont typeface="Times" charset="0"/>
        <a:buChar char="·"/>
        <a:defRPr sz="13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6140A"/>
        </a:buClr>
        <a:buFont typeface="Times" charset="0"/>
        <a:buChar char="·"/>
        <a:defRPr sz="13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6140A"/>
        </a:buClr>
        <a:buFont typeface="Times" charset="0"/>
        <a:buChar char="·"/>
        <a:defRPr sz="13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6140A"/>
        </a:buClr>
        <a:buFont typeface="Times" charset="0"/>
        <a:buChar char="·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03848" y="2051050"/>
            <a:ext cx="5487144" cy="920750"/>
          </a:xfrm>
        </p:spPr>
        <p:txBody>
          <a:bodyPr/>
          <a:lstStyle/>
          <a:p>
            <a:r>
              <a:rPr lang="de-DE" sz="3200" dirty="0" smtClean="0">
                <a:solidFill>
                  <a:srgbClr val="FF0000"/>
                </a:solidFill>
              </a:rPr>
              <a:t>Eltern im Kinder- und </a:t>
            </a:r>
            <a:r>
              <a:rPr lang="de-DE" sz="3200" dirty="0" err="1" smtClean="0">
                <a:solidFill>
                  <a:srgbClr val="FF0000"/>
                </a:solidFill>
              </a:rPr>
              <a:t>Jugendfussball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03848" y="3488035"/>
            <a:ext cx="5487144" cy="1957189"/>
          </a:xfrm>
        </p:spPr>
        <p:txBody>
          <a:bodyPr/>
          <a:lstStyle/>
          <a:p>
            <a:r>
              <a:rPr lang="de-DE" sz="3200" dirty="0" smtClean="0"/>
              <a:t>Eine Herausforderung mit der wir uns schwer tun!</a:t>
            </a:r>
            <a:endParaRPr lang="de-DE" sz="3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0"/>
            <a:ext cx="3712156" cy="6912768"/>
          </a:xfrm>
          <a:prstGeom prst="rect">
            <a:avLst/>
          </a:prstGeom>
        </p:spPr>
      </p:pic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203848" y="404664"/>
            <a:ext cx="5487144" cy="19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400" kern="0" dirty="0" smtClean="0"/>
              <a:t>Stadtzürcher </a:t>
            </a:r>
            <a:r>
              <a:rPr lang="de-DE" sz="1400" kern="0" dirty="0" err="1" smtClean="0"/>
              <a:t>Fussballverband</a:t>
            </a:r>
            <a:endParaRPr lang="de-DE" sz="1400" kern="0" dirty="0" smtClean="0"/>
          </a:p>
          <a:p>
            <a:r>
              <a:rPr lang="de-DE" sz="1400" kern="0" dirty="0" smtClean="0"/>
              <a:t>Themenabend vom 16. November 2015</a:t>
            </a:r>
            <a:endParaRPr lang="de-DE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757988" y="6524625"/>
            <a:ext cx="1905000" cy="304800"/>
          </a:xfrm>
          <a:prstGeom prst="rect">
            <a:avLst/>
          </a:prstGeom>
        </p:spPr>
        <p:txBody>
          <a:bodyPr/>
          <a:lstStyle/>
          <a:p>
            <a:fld id="{84EF230A-74FA-459A-AA8E-843E46FD9AC5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1403648" y="2996952"/>
            <a:ext cx="712879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b="1" kern="0" dirty="0"/>
              <a:t>Bedürfnisse und Ansprüche von </a:t>
            </a:r>
            <a:r>
              <a:rPr lang="de-DE" sz="2000" b="1" kern="0" dirty="0" smtClean="0"/>
              <a:t>Eltern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kern="0" dirty="0"/>
              <a:t>	</a:t>
            </a:r>
            <a:r>
              <a:rPr lang="de-DE" sz="1400" kern="0" dirty="0" smtClean="0"/>
              <a:t>Gegenüber Verein und Trainer.</a:t>
            </a:r>
            <a:endParaRPr lang="de-DE" sz="1400" kern="0" dirty="0"/>
          </a:p>
          <a:p>
            <a:pPr>
              <a:lnSpc>
                <a:spcPct val="150000"/>
              </a:lnSpc>
            </a:pPr>
            <a:r>
              <a:rPr lang="de-DE" sz="2000" b="1" kern="0" dirty="0" smtClean="0"/>
              <a:t>„Eltern-Arbeit“ – was bietet der Verein?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kern="0" dirty="0"/>
              <a:t>	</a:t>
            </a:r>
            <a:r>
              <a:rPr lang="de-DE" sz="1400" kern="0" dirty="0" smtClean="0"/>
              <a:t>Was machen wir bereits, was könnten wir noch tun?</a:t>
            </a:r>
          </a:p>
          <a:p>
            <a:pPr>
              <a:lnSpc>
                <a:spcPct val="150000"/>
              </a:lnSpc>
            </a:pPr>
            <a:r>
              <a:rPr lang="de-DE" sz="2000" b="1" kern="0" dirty="0" smtClean="0"/>
              <a:t>Potenzial durch Einbindung von Eltern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kern="0" dirty="0"/>
              <a:t>	</a:t>
            </a:r>
            <a:r>
              <a:rPr lang="de-DE" sz="1400" kern="0" dirty="0" smtClean="0"/>
              <a:t>Chancen und Möglichkeiten, Eltern zu gewinnen.</a:t>
            </a:r>
            <a:endParaRPr lang="de-DE" sz="1400" kern="0" dirty="0"/>
          </a:p>
          <a:p>
            <a:pPr>
              <a:lnSpc>
                <a:spcPct val="150000"/>
              </a:lnSpc>
            </a:pPr>
            <a:endParaRPr lang="de-DE" sz="2000" kern="0" dirty="0" smtClean="0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1403648" y="1556792"/>
            <a:ext cx="7200800" cy="38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de-DE" sz="1800" b="1" kern="0" dirty="0"/>
              <a:t>Ziel: </a:t>
            </a:r>
            <a:r>
              <a:rPr lang="de-DE" sz="1800" b="1" kern="0" dirty="0" smtClean="0"/>
              <a:t>Die Eltern gewinnen und deren Potenzial </a:t>
            </a:r>
            <a:r>
              <a:rPr lang="de-DE" sz="1800" b="1" kern="0" dirty="0"/>
              <a:t>nutzen!</a:t>
            </a:r>
          </a:p>
          <a:p>
            <a:pPr>
              <a:buFont typeface="Times" charset="0"/>
              <a:buNone/>
            </a:pPr>
            <a:endParaRPr lang="de-DE" sz="1100" b="1" kern="0" dirty="0" smtClean="0"/>
          </a:p>
          <a:p>
            <a:pPr>
              <a:buFont typeface="Times" charset="0"/>
              <a:buNone/>
            </a:pPr>
            <a:endParaRPr lang="de-DE" sz="1100" b="1" kern="0" dirty="0" smtClean="0"/>
          </a:p>
          <a:p>
            <a:pPr>
              <a:buFont typeface="Times" charset="0"/>
              <a:buNone/>
            </a:pPr>
            <a:r>
              <a:rPr lang="de-DE" sz="2400" kern="0" dirty="0" smtClean="0"/>
              <a:t>Gruppenarbeit</a:t>
            </a:r>
            <a:endParaRPr lang="de-DE" sz="2400" kern="0" dirty="0"/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3275856" y="404664"/>
            <a:ext cx="5487144" cy="19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de-DE" sz="1000" kern="0" dirty="0" smtClean="0"/>
              <a:t>Stadtzürcher </a:t>
            </a:r>
            <a:r>
              <a:rPr lang="de-DE" sz="1000" kern="0" dirty="0" err="1" smtClean="0"/>
              <a:t>Fussballverband</a:t>
            </a:r>
            <a:endParaRPr lang="de-DE" sz="1000" kern="0" dirty="0" smtClean="0"/>
          </a:p>
          <a:p>
            <a:pPr algn="r"/>
            <a:r>
              <a:rPr lang="de-DE" sz="1000" kern="0" dirty="0" smtClean="0"/>
              <a:t>Themenabend vom 16. November 2015</a:t>
            </a:r>
          </a:p>
          <a:p>
            <a:pPr algn="r"/>
            <a:r>
              <a:rPr lang="de-DE" sz="1000" kern="0" dirty="0" smtClean="0"/>
              <a:t>Eltern im Kinder- und </a:t>
            </a:r>
            <a:r>
              <a:rPr lang="de-DE" sz="1000" kern="0" dirty="0" err="1" smtClean="0"/>
              <a:t>Jugendfussball</a:t>
            </a:r>
            <a:endParaRPr lang="de-DE" sz="1000" kern="0" dirty="0"/>
          </a:p>
        </p:txBody>
      </p:sp>
    </p:spTree>
    <p:extLst>
      <p:ext uri="{BB962C8B-B14F-4D97-AF65-F5344CB8AC3E}">
        <p14:creationId xmlns:p14="http://schemas.microsoft.com/office/powerpoint/2010/main" val="18507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757988" y="6524625"/>
            <a:ext cx="1905000" cy="304800"/>
          </a:xfrm>
          <a:prstGeom prst="rect">
            <a:avLst/>
          </a:prstGeom>
        </p:spPr>
        <p:txBody>
          <a:bodyPr/>
          <a:lstStyle/>
          <a:p>
            <a:fld id="{6D781FEF-BEB1-467D-9611-2F653698E8B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403648" y="1556792"/>
            <a:ext cx="7200800" cy="38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de-DE" sz="1800" b="1" kern="0" dirty="0" smtClean="0"/>
              <a:t>Der Verein bestimmt die Regeln und das Klima.</a:t>
            </a:r>
          </a:p>
          <a:p>
            <a:pPr>
              <a:buFont typeface="Times" charset="0"/>
              <a:buNone/>
            </a:pPr>
            <a:endParaRPr lang="de-DE" sz="1100" b="1" kern="0" dirty="0" smtClean="0"/>
          </a:p>
          <a:p>
            <a:pPr>
              <a:buFont typeface="Times" charset="0"/>
              <a:buNone/>
            </a:pPr>
            <a:endParaRPr lang="de-DE" sz="1100" b="1" kern="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000" kern="0" dirty="0" smtClean="0"/>
              <a:t>Eltern früh gewinnen und aufklären: </a:t>
            </a:r>
            <a:br>
              <a:rPr lang="de-DE" sz="2000" kern="0" dirty="0" smtClean="0"/>
            </a:br>
            <a:r>
              <a:rPr lang="de-DE" sz="2000" i="1" kern="0" dirty="0" smtClean="0"/>
              <a:t>„So machen wir das, weil …“</a:t>
            </a:r>
          </a:p>
          <a:p>
            <a:pPr>
              <a:spcAft>
                <a:spcPts val="600"/>
              </a:spcAft>
            </a:pPr>
            <a:r>
              <a:rPr lang="de-DE" sz="2000" kern="0" dirty="0" smtClean="0"/>
              <a:t>Eltern ernst nehmen und Bedürfnisse </a:t>
            </a:r>
            <a:br>
              <a:rPr lang="de-DE" sz="2000" kern="0" dirty="0" smtClean="0"/>
            </a:br>
            <a:r>
              <a:rPr lang="de-DE" sz="2000" kern="0" dirty="0" smtClean="0"/>
              <a:t>akzeptieren</a:t>
            </a:r>
          </a:p>
          <a:p>
            <a:pPr>
              <a:lnSpc>
                <a:spcPct val="150000"/>
              </a:lnSpc>
            </a:pPr>
            <a:r>
              <a:rPr lang="de-DE" sz="2000" kern="0" dirty="0" smtClean="0"/>
              <a:t>Trainer als Vorbild schulen</a:t>
            </a:r>
            <a:endParaRPr lang="de-DE" sz="2000" kern="0" dirty="0"/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275856" y="404664"/>
            <a:ext cx="5487144" cy="19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de-DE" sz="1000" kern="0" dirty="0" smtClean="0"/>
              <a:t>Stadtzürcher </a:t>
            </a:r>
            <a:r>
              <a:rPr lang="de-DE" sz="1000" kern="0" dirty="0" err="1" smtClean="0"/>
              <a:t>Fussballverband</a:t>
            </a:r>
            <a:endParaRPr lang="de-DE" sz="1000" kern="0" dirty="0" smtClean="0"/>
          </a:p>
          <a:p>
            <a:pPr algn="r"/>
            <a:r>
              <a:rPr lang="de-DE" sz="1000" kern="0" dirty="0" smtClean="0"/>
              <a:t>Themenabend vom 16. November 2015</a:t>
            </a:r>
          </a:p>
          <a:p>
            <a:pPr algn="r"/>
            <a:r>
              <a:rPr lang="de-DE" sz="1000" kern="0" dirty="0" smtClean="0"/>
              <a:t>Eltern im Kinder- und </a:t>
            </a:r>
            <a:r>
              <a:rPr lang="de-DE" sz="1000" kern="0" dirty="0" err="1" smtClean="0"/>
              <a:t>Jugendfussball</a:t>
            </a:r>
            <a:endParaRPr lang="de-DE" sz="10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48880"/>
            <a:ext cx="2030504" cy="28803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02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757988" y="6524625"/>
            <a:ext cx="1905000" cy="304800"/>
          </a:xfrm>
          <a:prstGeom prst="rect">
            <a:avLst/>
          </a:prstGeom>
        </p:spPr>
        <p:txBody>
          <a:bodyPr/>
          <a:lstStyle/>
          <a:p>
            <a:fld id="{8D8FB5E7-131C-45AC-95D3-6B58AA2C91A3}" type="slidenum">
              <a:rPr lang="de-DE"/>
              <a:pPr/>
              <a:t>12</a:t>
            </a:fld>
            <a:endParaRPr lang="de-DE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3275856" y="404664"/>
            <a:ext cx="5487144" cy="19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de-DE" sz="1000" kern="0" dirty="0" smtClean="0"/>
              <a:t>Stadtzürcher </a:t>
            </a:r>
            <a:r>
              <a:rPr lang="de-DE" sz="1000" kern="0" dirty="0" err="1" smtClean="0"/>
              <a:t>Fussballverband</a:t>
            </a:r>
            <a:endParaRPr lang="de-DE" sz="1000" kern="0" dirty="0" smtClean="0"/>
          </a:p>
          <a:p>
            <a:pPr algn="r"/>
            <a:r>
              <a:rPr lang="de-DE" sz="1000" kern="0" dirty="0" smtClean="0"/>
              <a:t>Themenabend vom 16. November 2015</a:t>
            </a:r>
          </a:p>
          <a:p>
            <a:pPr algn="r"/>
            <a:r>
              <a:rPr lang="de-DE" sz="1000" kern="0" dirty="0" smtClean="0"/>
              <a:t>Eltern im Kinder- und </a:t>
            </a:r>
            <a:r>
              <a:rPr lang="de-DE" sz="1000" kern="0" dirty="0" err="1" smtClean="0"/>
              <a:t>Jugendfussball</a:t>
            </a:r>
            <a:endParaRPr lang="de-DE" sz="1000" kern="0" dirty="0"/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1438275" y="2301875"/>
            <a:ext cx="73247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Times" charset="0"/>
              <a:buNone/>
            </a:pPr>
            <a:r>
              <a:rPr lang="de-DE" sz="4400" i="1" kern="0" dirty="0" smtClean="0"/>
              <a:t>„Die Eltern unserer</a:t>
            </a:r>
          </a:p>
          <a:p>
            <a:pPr>
              <a:buFont typeface="Times" charset="0"/>
              <a:buNone/>
            </a:pPr>
            <a:r>
              <a:rPr lang="de-DE" sz="4400" i="1" kern="0" dirty="0" smtClean="0"/>
              <a:t>Spielerinnen und Spieler</a:t>
            </a:r>
          </a:p>
          <a:p>
            <a:pPr>
              <a:buFont typeface="Times" charset="0"/>
              <a:buNone/>
            </a:pPr>
            <a:r>
              <a:rPr lang="de-DE" sz="4400" i="1" kern="0" dirty="0" smtClean="0"/>
              <a:t>sind unsere wichtigsten</a:t>
            </a:r>
          </a:p>
          <a:p>
            <a:pPr>
              <a:buFont typeface="Times" charset="0"/>
              <a:buNone/>
            </a:pPr>
            <a:r>
              <a:rPr lang="de-DE" sz="4400" i="1" kern="0" dirty="0" smtClean="0"/>
              <a:t>Partner!“</a:t>
            </a:r>
          </a:p>
          <a:p>
            <a:pPr>
              <a:buFont typeface="Times" charset="0"/>
              <a:buNone/>
            </a:pPr>
            <a:endParaRPr lang="de-DE" kern="0" dirty="0"/>
          </a:p>
          <a:p>
            <a:pPr>
              <a:buFont typeface="Times" charset="0"/>
              <a:buNone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4595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1438275" y="2301875"/>
            <a:ext cx="7324725" cy="328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de-DE" sz="4400" i="1" kern="0" dirty="0"/>
              <a:t>„Die Eltern unserer</a:t>
            </a:r>
          </a:p>
          <a:p>
            <a:pPr>
              <a:buNone/>
            </a:pPr>
            <a:r>
              <a:rPr lang="de-DE" sz="4400" i="1" kern="0" dirty="0"/>
              <a:t>Spielerinnen und Spieler</a:t>
            </a:r>
          </a:p>
          <a:p>
            <a:pPr>
              <a:buNone/>
            </a:pPr>
            <a:r>
              <a:rPr lang="de-DE" sz="4400" i="1" kern="0" dirty="0"/>
              <a:t>sind unsere wichtigsten</a:t>
            </a:r>
          </a:p>
          <a:p>
            <a:pPr>
              <a:buNone/>
            </a:pPr>
            <a:r>
              <a:rPr lang="de-DE" sz="4400" i="1" kern="0" dirty="0"/>
              <a:t>Partner!“</a:t>
            </a:r>
          </a:p>
          <a:p>
            <a:pPr>
              <a:buNone/>
            </a:pPr>
            <a:endParaRPr lang="de-DE" sz="4400" kern="0" dirty="0"/>
          </a:p>
          <a:p>
            <a:pPr>
              <a:buNone/>
            </a:pPr>
            <a:endParaRPr lang="de-DE" sz="4400" kern="0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275856" y="404664"/>
            <a:ext cx="5487144" cy="19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de-DE" sz="1000" kern="0" dirty="0" smtClean="0"/>
              <a:t>Stadtzürcher </a:t>
            </a:r>
            <a:r>
              <a:rPr lang="de-DE" sz="1000" kern="0" dirty="0" err="1" smtClean="0"/>
              <a:t>Fussballverband</a:t>
            </a:r>
            <a:endParaRPr lang="de-DE" sz="1000" kern="0" dirty="0" smtClean="0"/>
          </a:p>
          <a:p>
            <a:pPr algn="r"/>
            <a:r>
              <a:rPr lang="de-DE" sz="1000" kern="0" dirty="0" smtClean="0"/>
              <a:t>Themenabend vom 16. November 2015</a:t>
            </a:r>
          </a:p>
          <a:p>
            <a:pPr algn="r"/>
            <a:r>
              <a:rPr lang="de-DE" sz="1000" kern="0" dirty="0" smtClean="0"/>
              <a:t>Eltern im Kinder- und </a:t>
            </a:r>
            <a:r>
              <a:rPr lang="de-DE" sz="1000" kern="0" dirty="0" err="1" smtClean="0"/>
              <a:t>Jugendfussball</a:t>
            </a:r>
            <a:endParaRPr lang="de-DE" sz="1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848" y="2301875"/>
            <a:ext cx="5616624" cy="3870325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de-CH" sz="2400" dirty="0" smtClean="0"/>
              <a:t>Was müssen wir wissen?</a:t>
            </a:r>
          </a:p>
          <a:p>
            <a:pPr>
              <a:lnSpc>
                <a:spcPct val="200000"/>
              </a:lnSpc>
              <a:buNone/>
            </a:pPr>
            <a:r>
              <a:rPr lang="de-CH" sz="2400" dirty="0"/>
              <a:t>W</a:t>
            </a:r>
            <a:r>
              <a:rPr lang="de-CH" sz="2400" dirty="0" smtClean="0"/>
              <a:t>ie gehen wir mit dem «Thema» um?  </a:t>
            </a:r>
          </a:p>
          <a:p>
            <a:pPr>
              <a:lnSpc>
                <a:spcPct val="200000"/>
              </a:lnSpc>
              <a:buNone/>
            </a:pPr>
            <a:r>
              <a:rPr lang="de-CH" sz="2400" dirty="0"/>
              <a:t>W</a:t>
            </a:r>
            <a:r>
              <a:rPr lang="de-CH" sz="2400" dirty="0" smtClean="0"/>
              <a:t>elche Massnahmen können wir treffen?</a:t>
            </a: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3275856" y="404665"/>
            <a:ext cx="54871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de-DE" sz="1000" kern="0" dirty="0" smtClean="0"/>
              <a:t>Stadtzürcher </a:t>
            </a:r>
            <a:r>
              <a:rPr lang="de-DE" sz="1000" kern="0" dirty="0" err="1" smtClean="0"/>
              <a:t>Fussballverband</a:t>
            </a:r>
            <a:endParaRPr lang="de-DE" sz="1000" kern="0" dirty="0" smtClean="0"/>
          </a:p>
          <a:p>
            <a:pPr algn="r"/>
            <a:r>
              <a:rPr lang="de-DE" sz="1000" kern="0" dirty="0" smtClean="0"/>
              <a:t>Themenabend vom 16. November 2015</a:t>
            </a:r>
          </a:p>
          <a:p>
            <a:pPr algn="r"/>
            <a:r>
              <a:rPr lang="de-DE" sz="1000" kern="0" dirty="0" smtClean="0"/>
              <a:t>Eltern im Kinder- und </a:t>
            </a:r>
            <a:r>
              <a:rPr lang="de-DE" sz="1000" kern="0" dirty="0" err="1" smtClean="0"/>
              <a:t>Jugendfussball</a:t>
            </a:r>
            <a:endParaRPr lang="de-DE" sz="1000" kern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3569"/>
            <a:ext cx="3456384" cy="685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3275856" y="404665"/>
            <a:ext cx="548714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de-DE" sz="1000" kern="0" dirty="0" smtClean="0"/>
              <a:t>Stadtzürcher </a:t>
            </a:r>
            <a:r>
              <a:rPr lang="de-DE" sz="1000" kern="0" dirty="0" err="1" smtClean="0"/>
              <a:t>Fussballverband</a:t>
            </a:r>
            <a:endParaRPr lang="de-DE" sz="1000" kern="0" dirty="0" smtClean="0"/>
          </a:p>
          <a:p>
            <a:pPr algn="r"/>
            <a:r>
              <a:rPr lang="de-DE" sz="1000" kern="0" dirty="0" smtClean="0"/>
              <a:t>Themenabend vom 16. November 2015</a:t>
            </a:r>
          </a:p>
          <a:p>
            <a:pPr algn="r"/>
            <a:r>
              <a:rPr lang="de-DE" sz="1000" kern="0" dirty="0" smtClean="0"/>
              <a:t>Eltern im Kinder- und </a:t>
            </a:r>
            <a:r>
              <a:rPr lang="de-DE" sz="1000" kern="0" dirty="0" err="1" smtClean="0"/>
              <a:t>Jugendfussball</a:t>
            </a:r>
            <a:endParaRPr lang="de-DE" sz="1000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131840" y="1556792"/>
            <a:ext cx="5760640" cy="38703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  <a:buFont typeface="Times" charset="0"/>
              <a:buNone/>
            </a:pPr>
            <a:r>
              <a:rPr lang="de-CH" sz="1800" b="1" kern="0" dirty="0" smtClean="0"/>
              <a:t>Der Begriff </a:t>
            </a:r>
            <a:r>
              <a:rPr lang="de-CH" sz="1800" b="1" i="1" kern="0" dirty="0" smtClean="0"/>
              <a:t>Eltern</a:t>
            </a:r>
            <a:r>
              <a:rPr lang="de-CH" sz="1800" b="1" kern="0" dirty="0" smtClean="0"/>
              <a:t> ist negativ behaftet.</a:t>
            </a:r>
          </a:p>
          <a:p>
            <a:pPr>
              <a:spcBef>
                <a:spcPts val="0"/>
              </a:spcBef>
              <a:buFont typeface="Times" charset="0"/>
              <a:buNone/>
            </a:pPr>
            <a:endParaRPr lang="de-CH" sz="1800" b="1" kern="0" dirty="0" smtClean="0"/>
          </a:p>
          <a:p>
            <a:pPr marL="216000">
              <a:spcBef>
                <a:spcPts val="800"/>
              </a:spcBef>
            </a:pPr>
            <a:r>
              <a:rPr lang="de-CH" sz="2000" kern="0" dirty="0" smtClean="0"/>
              <a:t>sind oft negativ kritisch</a:t>
            </a:r>
          </a:p>
          <a:p>
            <a:pPr marL="216000">
              <a:spcBef>
                <a:spcPts val="800"/>
              </a:spcBef>
            </a:pPr>
            <a:r>
              <a:rPr lang="de-CH" sz="2000" kern="0" dirty="0"/>
              <a:t>f</a:t>
            </a:r>
            <a:r>
              <a:rPr lang="de-CH" sz="2000" kern="0" dirty="0" smtClean="0"/>
              <a:t>ordern viel, aber leisten wenig</a:t>
            </a:r>
          </a:p>
          <a:p>
            <a:pPr marL="216000">
              <a:spcBef>
                <a:spcPts val="800"/>
              </a:spcBef>
            </a:pPr>
            <a:r>
              <a:rPr lang="de-CH" sz="2000" kern="0" dirty="0"/>
              <a:t>h</a:t>
            </a:r>
            <a:r>
              <a:rPr lang="de-CH" sz="2000" kern="0" dirty="0" smtClean="0"/>
              <a:t>aben zu viel Ehrgeiz</a:t>
            </a:r>
          </a:p>
          <a:p>
            <a:pPr marL="216000">
              <a:spcBef>
                <a:spcPts val="800"/>
              </a:spcBef>
            </a:pPr>
            <a:r>
              <a:rPr lang="de-CH" sz="2000" kern="0" dirty="0"/>
              <a:t>z</a:t>
            </a:r>
            <a:r>
              <a:rPr lang="de-CH" sz="2000" kern="0" dirty="0" smtClean="0"/>
              <a:t>eigen kein Respekt</a:t>
            </a:r>
          </a:p>
          <a:p>
            <a:pPr marL="216000">
              <a:spcBef>
                <a:spcPts val="800"/>
              </a:spcBef>
            </a:pPr>
            <a:r>
              <a:rPr lang="de-CH" sz="2000" kern="0" dirty="0"/>
              <a:t>s</a:t>
            </a:r>
            <a:r>
              <a:rPr lang="de-CH" sz="2000" kern="0" dirty="0" smtClean="0"/>
              <a:t>ind ohne Disziplin</a:t>
            </a:r>
          </a:p>
          <a:p>
            <a:pPr marL="216000">
              <a:spcBef>
                <a:spcPts val="800"/>
              </a:spcBef>
            </a:pPr>
            <a:r>
              <a:rPr lang="de-CH" sz="2000" kern="0" dirty="0"/>
              <a:t>z</a:t>
            </a:r>
            <a:r>
              <a:rPr lang="de-CH" sz="2000" kern="0" dirty="0" smtClean="0"/>
              <a:t>eigen zu viel (oder auch gar kein) Interesse</a:t>
            </a:r>
          </a:p>
          <a:p>
            <a:pPr marL="216000">
              <a:spcBef>
                <a:spcPts val="800"/>
              </a:spcBef>
            </a:pPr>
            <a:r>
              <a:rPr lang="de-CH" sz="2000" kern="0" dirty="0"/>
              <a:t>n</a:t>
            </a:r>
            <a:r>
              <a:rPr lang="de-CH" sz="2000" kern="0" dirty="0" smtClean="0"/>
              <a:t>ehmen Einfluss aufs Spiel</a:t>
            </a:r>
          </a:p>
          <a:p>
            <a:pPr marL="216000">
              <a:spcBef>
                <a:spcPts val="800"/>
              </a:spcBef>
            </a:pPr>
            <a:r>
              <a:rPr lang="de-CH" sz="2000" kern="0" dirty="0" smtClean="0"/>
              <a:t>verunsichern Kinder, Trainer und Verein</a:t>
            </a:r>
          </a:p>
          <a:p>
            <a:endParaRPr lang="de-CH" sz="2000" kern="0" dirty="0" smtClean="0"/>
          </a:p>
          <a:p>
            <a:endParaRPr lang="de-CH" sz="2000" kern="0" dirty="0" smtClean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62" y="2204834"/>
            <a:ext cx="2891804" cy="23157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2" y="4569472"/>
            <a:ext cx="3067100" cy="228852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62" y="0"/>
            <a:ext cx="2886532" cy="21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34" y="732634"/>
            <a:ext cx="3426030" cy="2408334"/>
          </a:xfrm>
          <a:prstGeom prst="rect">
            <a:avLst/>
          </a:prstGeom>
          <a:effectLst>
            <a:outerShdw blurRad="190500" dist="228600" dir="27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92" y="3756416"/>
            <a:ext cx="3794376" cy="26969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86" y="210634"/>
            <a:ext cx="2583978" cy="3218366"/>
          </a:xfrm>
          <a:prstGeom prst="rect">
            <a:avLst/>
          </a:prstGeom>
          <a:effectLst>
            <a:outerShdw blurRad="190500" dist="228600" dir="2700000" algn="ctr" rotWithShape="0">
              <a:srgbClr val="000000">
                <a:alpha val="30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6" y="2671644"/>
            <a:ext cx="2599058" cy="3493660"/>
          </a:xfrm>
          <a:prstGeom prst="rect">
            <a:avLst/>
          </a:prstGeom>
          <a:effectLst>
            <a:outerShdw blurRad="190500" dist="228600" dir="27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323528" y="448449"/>
            <a:ext cx="5760640" cy="38703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  <a:buFont typeface="Times" charset="0"/>
              <a:buNone/>
            </a:pPr>
            <a:r>
              <a:rPr lang="de-CH" sz="1800" b="1" kern="0" dirty="0" smtClean="0"/>
              <a:t>Die Auswirkungen:</a:t>
            </a:r>
          </a:p>
        </p:txBody>
      </p:sp>
    </p:spTree>
    <p:extLst>
      <p:ext uri="{BB962C8B-B14F-4D97-AF65-F5344CB8AC3E}">
        <p14:creationId xmlns:p14="http://schemas.microsoft.com/office/powerpoint/2010/main" val="35570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275" y="1844824"/>
            <a:ext cx="7598221" cy="3870325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 smtClean="0"/>
              <a:t>Konflikte mit Eltern stehen immer in einem Zusammenhang</a:t>
            </a:r>
            <a:r>
              <a:rPr lang="de-CH" sz="1800" b="1" dirty="0"/>
              <a:t>.</a:t>
            </a:r>
            <a:endParaRPr lang="de-CH" sz="1800" b="1" dirty="0" smtClean="0"/>
          </a:p>
          <a:p>
            <a:pPr marL="0" indent="0">
              <a:buNone/>
            </a:pPr>
            <a:endParaRPr lang="de-CH" sz="1800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de-CH" sz="2400" dirty="0" smtClean="0">
                <a:solidFill>
                  <a:srgbClr val="FF0000"/>
                </a:solidFill>
              </a:rPr>
              <a:t>Unwissenheit der Eltern und Ehrgeiz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CH" sz="2400" dirty="0" smtClean="0">
                <a:solidFill>
                  <a:srgbClr val="FF0000"/>
                </a:solidFill>
              </a:rPr>
              <a:t>Mangelhafte oder gar fehlende Kommunikation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CH" sz="2400" dirty="0" smtClean="0">
                <a:solidFill>
                  <a:srgbClr val="FF0000"/>
                </a:solidFill>
              </a:rPr>
              <a:t>Kulturelles </a:t>
            </a:r>
            <a:r>
              <a:rPr lang="de-CH" sz="2400" dirty="0">
                <a:solidFill>
                  <a:srgbClr val="FF0000"/>
                </a:solidFill>
              </a:rPr>
              <a:t>und sprachliches </a:t>
            </a:r>
            <a:r>
              <a:rPr lang="de-CH" sz="2400" dirty="0" smtClean="0">
                <a:solidFill>
                  <a:srgbClr val="FF0000"/>
                </a:solidFill>
              </a:rPr>
              <a:t>Missverständnis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e-CH" sz="2400" b="1" dirty="0" smtClean="0">
                <a:solidFill>
                  <a:srgbClr val="FF0000"/>
                </a:solidFill>
              </a:rPr>
              <a:t>Persönlichkeitsentwicklung des Kindes!</a:t>
            </a:r>
            <a:endParaRPr lang="de-CH" sz="2000" dirty="0" smtClean="0"/>
          </a:p>
          <a:p>
            <a:pPr marL="0" indent="0">
              <a:buNone/>
            </a:pPr>
            <a:endParaRPr lang="de-CH" sz="1800" dirty="0" smtClean="0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3275856" y="404664"/>
            <a:ext cx="5487144" cy="19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de-DE" sz="1000" kern="0" dirty="0" smtClean="0"/>
              <a:t>Stadtzürcher </a:t>
            </a:r>
            <a:r>
              <a:rPr lang="de-DE" sz="1000" kern="0" dirty="0" err="1" smtClean="0"/>
              <a:t>Fussballverband</a:t>
            </a:r>
            <a:endParaRPr lang="de-DE" sz="1000" kern="0" dirty="0" smtClean="0"/>
          </a:p>
          <a:p>
            <a:pPr algn="r"/>
            <a:r>
              <a:rPr lang="de-DE" sz="1000" kern="0" dirty="0" smtClean="0"/>
              <a:t>Themenabend vom 16. November 2015</a:t>
            </a:r>
          </a:p>
          <a:p>
            <a:pPr algn="r"/>
            <a:r>
              <a:rPr lang="de-DE" sz="1000" kern="0" dirty="0" smtClean="0"/>
              <a:t>Eltern im Kinder- und </a:t>
            </a:r>
            <a:r>
              <a:rPr lang="de-DE" sz="1000" kern="0" dirty="0" err="1" smtClean="0"/>
              <a:t>Jugendfussball</a:t>
            </a:r>
            <a:endParaRPr lang="de-DE" sz="1000" kern="0" dirty="0"/>
          </a:p>
        </p:txBody>
      </p:sp>
    </p:spTree>
    <p:extLst>
      <p:ext uri="{BB962C8B-B14F-4D97-AF65-F5344CB8AC3E}">
        <p14:creationId xmlns:p14="http://schemas.microsoft.com/office/powerpoint/2010/main" val="41489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757988" y="6524625"/>
            <a:ext cx="1905000" cy="304800"/>
          </a:xfrm>
          <a:prstGeom prst="rect">
            <a:avLst/>
          </a:prstGeom>
        </p:spPr>
        <p:txBody>
          <a:bodyPr/>
          <a:lstStyle/>
          <a:p>
            <a:fld id="{84EF230A-74FA-459A-AA8E-843E46FD9AC5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9" y="0"/>
            <a:ext cx="9790715" cy="68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848" y="1438275"/>
            <a:ext cx="6063208" cy="619125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Aus der Sicht der Eltern.			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203848" y="2060848"/>
            <a:ext cx="6336704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CH" sz="1400" b="1" kern="0" dirty="0" smtClean="0">
                <a:solidFill>
                  <a:srgbClr val="C00000"/>
                </a:solidFill>
              </a:rPr>
              <a:t>Kindheit: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de-CH" sz="1500" kern="0" dirty="0" smtClean="0"/>
              <a:t>Lieben </a:t>
            </a:r>
            <a:r>
              <a:rPr lang="de-CH" sz="1500" kern="0" dirty="0"/>
              <a:t>ihre Kinder </a:t>
            </a:r>
            <a:r>
              <a:rPr lang="de-CH" sz="1500" kern="0" dirty="0" smtClean="0"/>
              <a:t>mehr, </a:t>
            </a:r>
            <a:r>
              <a:rPr lang="de-CH" sz="1500" kern="0" dirty="0"/>
              <a:t>als ihre </a:t>
            </a:r>
            <a:r>
              <a:rPr lang="de-CH" sz="1500" kern="0" dirty="0" smtClean="0"/>
              <a:t>Partner.</a:t>
            </a:r>
            <a:endParaRPr lang="de-CH" sz="1500" kern="0" dirty="0"/>
          </a:p>
          <a:p>
            <a:pPr marL="0" indent="0">
              <a:spcBef>
                <a:spcPts val="200"/>
              </a:spcBef>
              <a:buNone/>
            </a:pPr>
            <a:r>
              <a:rPr lang="de-CH" sz="1500" kern="0" dirty="0" smtClean="0"/>
              <a:t>Können kaum loslassen.</a:t>
            </a:r>
            <a:endParaRPr lang="de-CH" sz="1500" kern="0" dirty="0"/>
          </a:p>
          <a:p>
            <a:pPr marL="0" indent="0">
              <a:spcBef>
                <a:spcPts val="200"/>
              </a:spcBef>
              <a:buNone/>
            </a:pPr>
            <a:r>
              <a:rPr lang="de-CH" sz="1500" kern="0" dirty="0" smtClean="0"/>
              <a:t>Haben Mühe mit der neuen Bezugsperson «Trainer».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de-CH" sz="1500" kern="0" dirty="0" smtClean="0"/>
              <a:t>Entscheidungen werden hinterfragt.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de-CH" sz="1500" kern="0" dirty="0" smtClean="0"/>
              <a:t>Das Kind wird in Schutz genommen.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de-CH" sz="1500" kern="0" dirty="0" smtClean="0"/>
              <a:t>Geht es dem Kind schlecht, geht es auch den Eltern schlecht.</a:t>
            </a:r>
          </a:p>
          <a:p>
            <a:pPr marL="0" indent="0">
              <a:spcBef>
                <a:spcPts val="0"/>
              </a:spcBef>
              <a:buNone/>
            </a:pPr>
            <a:endParaRPr lang="de-CH" sz="1400" b="1" kern="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CH" sz="1400" b="1" kern="0" dirty="0" smtClean="0">
                <a:solidFill>
                  <a:srgbClr val="C00000"/>
                </a:solidFill>
              </a:rPr>
              <a:t>Pubertät - Pubeszenz: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de-CH" sz="1500" kern="0" dirty="0" smtClean="0"/>
              <a:t>Unverständnis gegenüber Sohn/Tochter.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de-CH" sz="1500" kern="0" dirty="0"/>
              <a:t>F</a:t>
            </a:r>
            <a:r>
              <a:rPr lang="de-CH" sz="1500" kern="0" dirty="0" smtClean="0"/>
              <a:t>inden mit dem Trainer einen «Ebenso-betroffenen» </a:t>
            </a:r>
          </a:p>
          <a:p>
            <a:pPr marL="0" indent="0">
              <a:spcBef>
                <a:spcPts val="0"/>
              </a:spcBef>
              <a:buNone/>
            </a:pPr>
            <a:endParaRPr lang="de-CH" sz="1400" b="1" kern="0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CH" sz="1400" b="1" kern="0" dirty="0" smtClean="0">
                <a:solidFill>
                  <a:srgbClr val="C00000"/>
                </a:solidFill>
              </a:rPr>
              <a:t>Pubertät </a:t>
            </a:r>
            <a:r>
              <a:rPr lang="de-CH" sz="1400" b="1" kern="0" dirty="0">
                <a:solidFill>
                  <a:srgbClr val="C00000"/>
                </a:solidFill>
              </a:rPr>
              <a:t>- </a:t>
            </a:r>
            <a:r>
              <a:rPr lang="de-CH" sz="1400" b="1" kern="0" dirty="0" smtClean="0">
                <a:solidFill>
                  <a:srgbClr val="C00000"/>
                </a:solidFill>
              </a:rPr>
              <a:t>Adoleszenz: </a:t>
            </a:r>
            <a:endParaRPr lang="de-CH" sz="1400" b="1" kern="0" dirty="0">
              <a:solidFill>
                <a:srgbClr val="C00000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de-CH" sz="1500" kern="0" dirty="0" smtClean="0"/>
              <a:t>Eltern finden wieder zu Sohn/Tochter.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de-CH" sz="1500" kern="0" dirty="0" smtClean="0"/>
              <a:t>Freundschaft entsteht.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de-CH" sz="1500" kern="0" dirty="0" smtClean="0"/>
              <a:t>Eltern lassen los und gewähren.</a:t>
            </a: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3275856" y="404665"/>
            <a:ext cx="548714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de-DE" sz="1000" kern="0" dirty="0" smtClean="0"/>
              <a:t>Stadtzürcher </a:t>
            </a:r>
            <a:r>
              <a:rPr lang="de-DE" sz="1000" kern="0" dirty="0" err="1" smtClean="0"/>
              <a:t>Fussballverband</a:t>
            </a:r>
            <a:endParaRPr lang="de-DE" sz="1000" kern="0" dirty="0" smtClean="0"/>
          </a:p>
          <a:p>
            <a:pPr algn="r"/>
            <a:r>
              <a:rPr lang="de-DE" sz="1000" kern="0" dirty="0" smtClean="0"/>
              <a:t>Themenabend vom 16. November 2015</a:t>
            </a:r>
          </a:p>
          <a:p>
            <a:pPr algn="r"/>
            <a:r>
              <a:rPr lang="de-DE" sz="1000" kern="0" dirty="0" smtClean="0"/>
              <a:t>Eltern im Kinder- und </a:t>
            </a:r>
            <a:r>
              <a:rPr lang="de-DE" sz="1000" kern="0" dirty="0" err="1" smtClean="0"/>
              <a:t>Jugendfussball</a:t>
            </a:r>
            <a:endParaRPr lang="de-DE" sz="1000" kern="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473" y="-241999"/>
            <a:ext cx="3718675" cy="73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1729755"/>
            <a:ext cx="7324725" cy="619125"/>
          </a:xfrm>
        </p:spPr>
        <p:txBody>
          <a:bodyPr/>
          <a:lstStyle/>
          <a:p>
            <a:r>
              <a:rPr lang="de-CH" dirty="0" smtClean="0"/>
              <a:t>In unserer Vereinsstruktur müssen die Eltern ihren Platz finden.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8275" y="2655019"/>
            <a:ext cx="7324725" cy="3870325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 smtClean="0"/>
              <a:t>Der Verein ist Dienstleister folgender Anspruchsgruppen:</a:t>
            </a:r>
          </a:p>
          <a:p>
            <a:pPr marL="0" indent="0">
              <a:buNone/>
            </a:pPr>
            <a:endParaRPr lang="de-CH" sz="2000" dirty="0" smtClean="0"/>
          </a:p>
          <a:p>
            <a:r>
              <a:rPr lang="de-CH" sz="2000" dirty="0" err="1" smtClean="0"/>
              <a:t>SpielerInnen</a:t>
            </a:r>
            <a:endParaRPr lang="de-CH" sz="2000" dirty="0" smtClean="0"/>
          </a:p>
          <a:p>
            <a:r>
              <a:rPr lang="de-CH" sz="2000" dirty="0" err="1" smtClean="0"/>
              <a:t>TrainerInnen</a:t>
            </a:r>
            <a:endParaRPr lang="de-CH" sz="2000" dirty="0" smtClean="0"/>
          </a:p>
          <a:p>
            <a:r>
              <a:rPr lang="de-CH" sz="2000" dirty="0" err="1" smtClean="0"/>
              <a:t>SchiedsrichterInnen</a:t>
            </a:r>
            <a:endParaRPr lang="de-CH" sz="2000" dirty="0" smtClean="0"/>
          </a:p>
          <a:p>
            <a:r>
              <a:rPr lang="de-CH" sz="2000" dirty="0" smtClean="0"/>
              <a:t>Gönner/Sponsoren, Gemeinde, Zuschauer, Gäste, Verband</a:t>
            </a:r>
          </a:p>
          <a:p>
            <a:r>
              <a:rPr lang="de-CH" sz="2000" dirty="0" smtClean="0"/>
              <a:t>Eltern</a:t>
            </a:r>
          </a:p>
          <a:p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757988" y="6524625"/>
            <a:ext cx="1905000" cy="304800"/>
          </a:xfrm>
          <a:prstGeom prst="rect">
            <a:avLst/>
          </a:prstGeom>
        </p:spPr>
        <p:txBody>
          <a:bodyPr/>
          <a:lstStyle/>
          <a:p>
            <a:fld id="{84EF230A-74FA-459A-AA8E-843E46FD9AC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275856" y="404665"/>
            <a:ext cx="548714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140A"/>
              </a:buClr>
              <a:buFont typeface="Times" charset="0"/>
              <a:buChar char="·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de-DE" sz="1000" kern="0" dirty="0" smtClean="0"/>
              <a:t>Stadtzürcher </a:t>
            </a:r>
            <a:r>
              <a:rPr lang="de-DE" sz="1000" kern="0" dirty="0" err="1" smtClean="0"/>
              <a:t>Fussballverband</a:t>
            </a:r>
            <a:endParaRPr lang="de-DE" sz="1000" kern="0" dirty="0" smtClean="0"/>
          </a:p>
          <a:p>
            <a:pPr algn="r"/>
            <a:r>
              <a:rPr lang="de-DE" sz="1000" kern="0" dirty="0" smtClean="0"/>
              <a:t>Themenabend vom 16. November 2015</a:t>
            </a:r>
          </a:p>
          <a:p>
            <a:pPr algn="r"/>
            <a:r>
              <a:rPr lang="de-DE" sz="1000" kern="0" dirty="0" smtClean="0"/>
              <a:t>Eltern im Kinder- und </a:t>
            </a:r>
            <a:r>
              <a:rPr lang="de-DE" sz="1000" kern="0" dirty="0" err="1" smtClean="0"/>
              <a:t>Jugendfussball</a:t>
            </a:r>
            <a:endParaRPr lang="de-DE" sz="1000" kern="0" dirty="0"/>
          </a:p>
        </p:txBody>
      </p:sp>
    </p:spTree>
    <p:extLst>
      <p:ext uri="{BB962C8B-B14F-4D97-AF65-F5344CB8AC3E}">
        <p14:creationId xmlns:p14="http://schemas.microsoft.com/office/powerpoint/2010/main" val="16229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V_Powerpoint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SFV_Powerpoint</Template>
  <TotalTime>0</TotalTime>
  <Words>417</Words>
  <Application>Microsoft Office PowerPoint</Application>
  <PresentationFormat>Bildschirmpräsentation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SFV_Powerpoint</vt:lpstr>
      <vt:lpstr>Eltern im Kinder- und Jugendfussball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 der Sicht der Eltern.   </vt:lpstr>
      <vt:lpstr>In unserer Vereinsstruktur müssen die Eltern ihren Platz finden.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Kinderfussball</dc:title>
  <dc:creator>Marco01</dc:creator>
  <cp:lastModifiedBy>Marco01</cp:lastModifiedBy>
  <cp:revision>72</cp:revision>
  <cp:lastPrinted>2015-11-16T14:58:04Z</cp:lastPrinted>
  <dcterms:created xsi:type="dcterms:W3CDTF">2011-12-27T10:38:39Z</dcterms:created>
  <dcterms:modified xsi:type="dcterms:W3CDTF">2015-11-16T14:58:09Z</dcterms:modified>
</cp:coreProperties>
</file>